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8"/>
  </p:notesMasterIdLst>
  <p:sldIdLst>
    <p:sldId id="256" r:id="rId2"/>
    <p:sldId id="257" r:id="rId3"/>
    <p:sldId id="275" r:id="rId4"/>
    <p:sldId id="281" r:id="rId5"/>
    <p:sldId id="282" r:id="rId6"/>
    <p:sldId id="28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3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32EBF-58B2-4DAE-B7C8-ECA2F02CF1FE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74FD0-0C34-4D85-BC81-918485DE8E8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4906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125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683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1779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1433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04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0547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0186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1955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031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9078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398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4FFF826-A733-41F3-96B6-8B12112A86E6}" type="datetimeFigureOut">
              <a:rPr lang="es-CO" smtClean="0"/>
              <a:t>6/12/2023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A8C27E6-CDCC-47C6-A3D3-5B6737A47DF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1911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72940-6613-2EDC-4E11-748B2F451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719" y="685728"/>
            <a:ext cx="10693482" cy="2926080"/>
          </a:xfrm>
        </p:spPr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Rio </a:t>
            </a: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marocaso</a:t>
            </a:r>
            <a:b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sz="4400" b="0" cap="none" dirty="0">
                <a:latin typeface="Arial" panose="020B0604020202020204" pitchFamily="34" charset="0"/>
                <a:cs typeface="Arial" panose="020B0604020202020204" pitchFamily="34" charset="0"/>
              </a:rPr>
              <a:t>Taller 8 – Modelo Multivariado</a:t>
            </a:r>
            <a:endParaRPr lang="es-CO" sz="6600" b="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01E939-778D-139B-8945-D45CE9B0C1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977789"/>
            <a:ext cx="8767860" cy="1388165"/>
          </a:xfrm>
        </p:spPr>
        <p:txBody>
          <a:bodyPr>
            <a:normAutofit/>
          </a:bodyPr>
          <a:lstStyle/>
          <a:p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Moisés Carvajal Angarita</a:t>
            </a:r>
          </a:p>
          <a:p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2023-S2</a:t>
            </a:r>
          </a:p>
        </p:txBody>
      </p:sp>
    </p:spTree>
    <p:extLst>
      <p:ext uri="{BB962C8B-B14F-4D97-AF65-F5344CB8AC3E}">
        <p14:creationId xmlns:p14="http://schemas.microsoft.com/office/powerpoint/2010/main" val="3786705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074D6-7A0E-B51A-9A84-624538AE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16" y="609600"/>
            <a:ext cx="10810568" cy="1356360"/>
          </a:xfrm>
        </p:spPr>
        <p:txBody>
          <a:bodyPr>
            <a:normAutofit/>
          </a:bodyPr>
          <a:lstStyle/>
          <a:p>
            <a:r>
              <a:rPr lang="es-CO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Generalidades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6C1183-A38F-37F6-2F7F-1627FF35F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716" y="1965960"/>
            <a:ext cx="3841954" cy="4038600"/>
          </a:xfrm>
        </p:spPr>
        <p:txBody>
          <a:bodyPr>
            <a:normAutofit lnSpcReduction="10000"/>
          </a:bodyPr>
          <a:lstStyle/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cuenca del río </a:t>
            </a:r>
            <a:r>
              <a:rPr lang="es-CO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Marocaso</a:t>
            </a: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 encuentra en el Departamento de la Guajira a una altitud de aproximadamente 658 m.s.n.m., entre los municipios de </a:t>
            </a:r>
            <a:r>
              <a:rPr lang="es-CO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Rihoacha</a:t>
            </a: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San Juan del Cesar.</a:t>
            </a:r>
          </a:p>
          <a:p>
            <a:pPr marL="45720" indent="0" algn="just">
              <a:buNone/>
            </a:pPr>
            <a:r>
              <a:rPr lang="es-CO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Nace directamente desde las montañas de la Sierra Nevada de Santa Marta y es un afluente directo del Rio Ranchería. 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FDD696FA-9A34-1509-CDAA-0C717A97E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670" y="955330"/>
            <a:ext cx="7394871" cy="513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8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2">
            <a:extLst>
              <a:ext uri="{FF2B5EF4-FFF2-40B4-BE49-F238E27FC236}">
                <a16:creationId xmlns:a16="http://schemas.microsoft.com/office/drawing/2014/main" id="{972021BC-5BF9-60EF-FB1D-B07D506B6AE7}"/>
              </a:ext>
            </a:extLst>
          </p:cNvPr>
          <p:cNvSpPr txBox="1">
            <a:spLocks/>
          </p:cNvSpPr>
          <p:nvPr/>
        </p:nvSpPr>
        <p:spPr>
          <a:xfrm>
            <a:off x="452284" y="1279156"/>
            <a:ext cx="11189110" cy="35484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just">
              <a:buNone/>
            </a:pP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 métodos multivariados evalúan la relación combinada entre la ocurrencia de movimientos en masa (variable dependiente)</a:t>
            </a:r>
            <a:r>
              <a:rPr lang="es-E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todas las variables predictoras (variables independientes) en simultaneo. Los más comunes son:</a:t>
            </a:r>
          </a:p>
          <a:p>
            <a:pPr algn="just"/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Regresión logística			(más utilizado)</a:t>
            </a:r>
          </a:p>
          <a:p>
            <a:pPr algn="just"/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discriminante lineal		(exigidos en Colombia)</a:t>
            </a:r>
          </a:p>
          <a:p>
            <a:pPr algn="just"/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 de análisis condicionante o </a:t>
            </a:r>
            <a:r>
              <a:rPr lang="es-CO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matrix</a:t>
            </a: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assessment</a:t>
            </a: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algn="just"/>
            <a:r>
              <a:rPr lang="es-CO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</a:t>
            </a: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vector machine</a:t>
            </a:r>
          </a:p>
          <a:p>
            <a:pPr algn="just"/>
            <a:r>
              <a:rPr lang="es-CO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</a:t>
            </a:r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forest</a:t>
            </a:r>
            <a:endParaRPr lang="es-CO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Redes Neuronales</a:t>
            </a:r>
          </a:p>
          <a:p>
            <a:pPr marL="45720" indent="0" algn="ctr">
              <a:buNone/>
            </a:pPr>
            <a:endParaRPr lang="es-CO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" indent="0" algn="just">
              <a:buNone/>
            </a:pPr>
            <a:endParaRPr lang="es-CO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226141" y="367051"/>
            <a:ext cx="11710219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Métodos estadísticos multivariados</a:t>
            </a:r>
          </a:p>
        </p:txBody>
      </p:sp>
    </p:spTree>
    <p:extLst>
      <p:ext uri="{BB962C8B-B14F-4D97-AF65-F5344CB8AC3E}">
        <p14:creationId xmlns:p14="http://schemas.microsoft.com/office/powerpoint/2010/main" val="3807467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226141" y="367051"/>
            <a:ext cx="11710219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Regresión logística</a:t>
            </a:r>
          </a:p>
        </p:txBody>
      </p:sp>
      <p:pic>
        <p:nvPicPr>
          <p:cNvPr id="3" name="Imagen 2" descr="Mapa&#10;&#10;Descripción generada automáticamente">
            <a:extLst>
              <a:ext uri="{FF2B5EF4-FFF2-40B4-BE49-F238E27FC236}">
                <a16:creationId xmlns:a16="http://schemas.microsoft.com/office/drawing/2014/main" id="{AD35A836-5E93-873B-5341-A38353388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73" y="1347051"/>
            <a:ext cx="10803154" cy="47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238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226141" y="367051"/>
            <a:ext cx="11710219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discriminante lineal</a:t>
            </a:r>
          </a:p>
        </p:txBody>
      </p:sp>
      <p:pic>
        <p:nvPicPr>
          <p:cNvPr id="4" name="Imagen 3" descr="Dibujo de un mapa&#10;&#10;Descripción generada automáticamente con confianza media">
            <a:extLst>
              <a:ext uri="{FF2B5EF4-FFF2-40B4-BE49-F238E27FC236}">
                <a16:creationId xmlns:a16="http://schemas.microsoft.com/office/drawing/2014/main" id="{F74D88A8-14C1-E96B-0BE0-864AD2110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13" y="1347051"/>
            <a:ext cx="10854673" cy="47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728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64FB4693-BD2D-3901-49B5-5811C77ECBE3}"/>
              </a:ext>
            </a:extLst>
          </p:cNvPr>
          <p:cNvSpPr txBox="1">
            <a:spLocks/>
          </p:cNvSpPr>
          <p:nvPr/>
        </p:nvSpPr>
        <p:spPr>
          <a:xfrm>
            <a:off x="226141" y="367051"/>
            <a:ext cx="11710219" cy="98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</a:t>
            </a:r>
            <a:r>
              <a:rPr lang="es-CO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Forest</a:t>
            </a:r>
          </a:p>
        </p:txBody>
      </p:sp>
      <p:pic>
        <p:nvPicPr>
          <p:cNvPr id="3" name="Imagen 2" descr="Mapa&#10;&#10;Descripción generada automáticamente">
            <a:extLst>
              <a:ext uri="{FF2B5EF4-FFF2-40B4-BE49-F238E27FC236}">
                <a16:creationId xmlns:a16="http://schemas.microsoft.com/office/drawing/2014/main" id="{90693255-77DA-F5AB-0E98-4E82834570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34" y="1347051"/>
            <a:ext cx="10795232" cy="47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406596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Marquesina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</Template>
  <TotalTime>1457</TotalTime>
  <Words>151</Words>
  <Application>Microsoft Office PowerPoint</Application>
  <PresentationFormat>Panorámica</PresentationFormat>
  <Paragraphs>17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Base</vt:lpstr>
      <vt:lpstr>Rio marocaso Taller 8 – Modelo Multivariado</vt:lpstr>
      <vt:lpstr>Generalidades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Rio marocaso Taller 2 - Cartografía base</dc:title>
  <dc:creator>Moisés Carvajal Angarita</dc:creator>
  <cp:lastModifiedBy>Moisés Carvajal Angarita</cp:lastModifiedBy>
  <cp:revision>25</cp:revision>
  <dcterms:created xsi:type="dcterms:W3CDTF">2023-10-16T05:26:42Z</dcterms:created>
  <dcterms:modified xsi:type="dcterms:W3CDTF">2023-12-06T23:50:39Z</dcterms:modified>
</cp:coreProperties>
</file>

<file path=docProps/thumbnail.jpeg>
</file>